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57B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4F5C-1652-4BBF-9634-B966159AB283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4073-57D5-40D0-91B0-10CA760A3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15570">
            <a:off x="351252" y="1002885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Как написать объявление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 descr="C:\Users\User\Desktop\2014-2015\Редакционное дело\Объявление\fbb4b6a86e716d470f9aaf0dffc43cd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83724">
            <a:off x="2992483" y="2327118"/>
            <a:ext cx="5643572" cy="3643239"/>
          </a:xfrm>
          <a:prstGeom prst="rect">
            <a:avLst/>
          </a:prstGeom>
          <a:noFill/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52"/>
            <a:ext cx="1903080" cy="1612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38" y="6143644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Педагог Никитенко Ольга Борисовна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8572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ОДОД ЦО №671 Петродворцового района Санкт-Петербурга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6981677_podborka_485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3929090" cy="2884648"/>
          </a:xfrm>
          <a:prstGeom prst="rect">
            <a:avLst/>
          </a:prstGeom>
        </p:spPr>
      </p:pic>
      <p:pic>
        <p:nvPicPr>
          <p:cNvPr id="3" name="Рисунок 2" descr="1292611584_yahooeu_ru_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52"/>
            <a:ext cx="4381508" cy="2854424"/>
          </a:xfrm>
          <a:prstGeom prst="rect">
            <a:avLst/>
          </a:prstGeom>
        </p:spPr>
      </p:pic>
      <p:pic>
        <p:nvPicPr>
          <p:cNvPr id="4" name="Рисунок 3" descr="1307112029_marazm-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182" y="3500438"/>
            <a:ext cx="4279301" cy="3071834"/>
          </a:xfrm>
          <a:prstGeom prst="rect">
            <a:avLst/>
          </a:prstGeom>
        </p:spPr>
      </p:pic>
      <p:pic>
        <p:nvPicPr>
          <p:cNvPr id="5" name="Рисунок 4" descr="1307339714_1307307358_fun_2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00438"/>
            <a:ext cx="3837440" cy="3026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7975201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2066" cy="3309706"/>
          </a:xfrm>
          <a:prstGeom prst="rect">
            <a:avLst/>
          </a:prstGeom>
        </p:spPr>
      </p:pic>
      <p:pic>
        <p:nvPicPr>
          <p:cNvPr id="3" name="Рисунок 2" descr="1378964127_obyavleniya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405320" cy="2932684"/>
          </a:xfrm>
          <a:prstGeom prst="rect">
            <a:avLst/>
          </a:prstGeom>
        </p:spPr>
      </p:pic>
      <p:pic>
        <p:nvPicPr>
          <p:cNvPr id="4" name="Рисунок 3" descr="kak-napisat-obyavle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575" y="3571876"/>
            <a:ext cx="3781425" cy="2809875"/>
          </a:xfrm>
          <a:prstGeom prst="rect">
            <a:avLst/>
          </a:prstGeom>
        </p:spPr>
      </p:pic>
      <p:pic>
        <p:nvPicPr>
          <p:cNvPr id="5" name="Рисунок 4" descr="Notari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214290"/>
            <a:ext cx="2066544" cy="3121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302737ordinateur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3614745" cy="33431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700317">
            <a:off x="1214414" y="3929066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1429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</a:schemeClr>
                </a:solidFill>
              </a:rPr>
              <a:t>Образец (схема) объявления</a:t>
            </a:r>
            <a:endParaRPr lang="ru-RU" sz="28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714356"/>
            <a:ext cx="84296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Цель объявления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(продажа, покупка, приглашение, прием на работу).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ЗАГОЛОВОК начинается с цели Вашего объявления: 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Продам, Сдам, Куплю, Сниму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», далее указывается вид недвижимости (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квартира, дом, офис, завод, земельный участок, дача,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автомобиль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и.т.д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Текст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(суть объявления)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— указание местонахождения объекта (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область, город, район, улица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— основные характеристики объекта недвижимости (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площадь, этажность, ремонт, техническое состояние, коммуникации, инфраструктура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...);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Цена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(если это продажа).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Контактная информация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телефоны (приветствуется мобильный и городской), имя,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е-mail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сайт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Имя и отчество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(для обращения).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14285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</a:schemeClr>
                </a:solidFill>
              </a:rPr>
              <a:t>Важные рекомендации</a:t>
            </a:r>
            <a:endParaRPr lang="ru-RU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610136"/>
            <a:ext cx="87868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Текст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не должен быть очень длинным. 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Цель объявления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 — вызвать интерес к Вашему объявлению. Поэтому важно, чтобы был красивый и лаконичный текст, вызывающий интерес и вопросы у тех, кто его читает.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Чем короче объявление, тем выше вероятность того, что его прочитают, заинтересуются и отреагируют. Следуйте правилу: Смысл любого коммерческого предложения можно и нужно вложить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 объявление из 100-120 символов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Заголовок объявления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должен быть информативным, эффектным, правдивым или интригующим. Не используйте два или три призыва в одной строке. Выберите самый удачный, а остальные приберегите для следующих объявлений.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Заголовок должен увлечь пользователя «с первого взгляда» и убедить прочесть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все объявление целиком.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Фотографии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можно разместить на объявлении в зависимости от цели объявления.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Интернете плохо работают фразы:«У нас все самое лучшее»,«Уникальное предложение»,«Самые дешевые цены».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Найдите свою,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незаштампованную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форму обращения. Пользователи ее обязательно оценят, и вы это почувствуете.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000" dirty="0"/>
          </a:p>
        </p:txBody>
      </p:sp>
      <p:pic>
        <p:nvPicPr>
          <p:cNvPr id="4" name="Рисунок 3" descr="frpg_restoran_besedka_soyuznikov_grammofo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929330"/>
            <a:ext cx="2731753" cy="9286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Важно заставить пользователя выполнить требуемое действие сразу после чтения объявления.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Поэтому используйте фразы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Всего несколько дней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!», «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Количество ограничено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!», «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Сделайте это сейчас и вы получите, сможете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…»,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«Всем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купившим (пришедшим) 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течение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дней — подарки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!», «Если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вы станете одним из первых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десяти …,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то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...».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Сделайте вашему потенциальному клиенту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«предложение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от которого нельзя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отказаться»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 вы увидите, как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увеличится количество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запросов на предлагаемую продукцию.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купля-продаж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357562"/>
            <a:ext cx="4143404" cy="2762270"/>
          </a:xfrm>
          <a:prstGeom prst="rect">
            <a:avLst/>
          </a:prstGeom>
        </p:spPr>
      </p:pic>
      <p:pic>
        <p:nvPicPr>
          <p:cNvPr id="6" name="Рисунок 5" descr="brainwave-generator-v3112-megap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00504"/>
            <a:ext cx="2071589" cy="1970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8001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1">
                    <a:lumMod val="75000"/>
                  </a:schemeClr>
                </a:solidFill>
              </a:rPr>
              <a:t>Виды объявлений</a:t>
            </a:r>
            <a:r>
              <a:rPr lang="en-US" sz="4400" b="1" i="1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  <a:endParaRPr lang="ru-RU" sz="4400" b="1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en-US" sz="2800" b="1" i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rgbClr val="996633"/>
                </a:solidFill>
              </a:rPr>
              <a:t>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рекламное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о купле-продаже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отрывное объявление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официальное объявление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объявления в средствах массовой информации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Интернете (на бесплатные доски объявлений)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другие виды.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108190147_3571750_766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00310">
            <a:off x="285720" y="428604"/>
            <a:ext cx="1154268" cy="1071546"/>
          </a:xfrm>
          <a:prstGeom prst="rect">
            <a:avLst/>
          </a:prstGeom>
        </p:spPr>
      </p:pic>
      <p:pic>
        <p:nvPicPr>
          <p:cNvPr id="6" name="Рисунок 5" descr="13592374884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714884"/>
            <a:ext cx="2214562" cy="1840855"/>
          </a:xfrm>
          <a:prstGeom prst="rect">
            <a:avLst/>
          </a:prstGeom>
        </p:spPr>
      </p:pic>
      <p:pic>
        <p:nvPicPr>
          <p:cNvPr id="7" name="Рисунок 6" descr="f72f2c2374d15f4229c3e00f433bc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500570"/>
            <a:ext cx="2571736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8572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Образцы объявлений.</a:t>
            </a:r>
            <a:endParaRPr lang="ru-RU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143932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ПРОДАМ  КВАРТИРУ В КОТТЕДЖЕ!</a:t>
            </a:r>
          </a:p>
          <a:p>
            <a:pPr fontAlgn="base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городе-курорте Миргороде предлагаем приобрести квартиру в коттедже. Два этажа на разных уровнях. Четыре просторных спальни. Три туалета, душевая кабинка, джакузи. Интерьер кухни выполнен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арт-стиле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В отделке использованы только натуральные материалы – дерево, камень, шелк.</a:t>
            </a:r>
          </a:p>
          <a:p>
            <a:pPr fontAlgn="base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этом доме тепло, уютно и комфортно всем. Зимой в сосновом лесу - лыжная тропа, летом в озере - чистая вода и хорошая рыбалка. Ждем вас! Цена: 100 000 дол. 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Звонить (097) 565 666 7778 с 8.00 до 18.00  ежедневно. 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Евгений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714884"/>
            <a:ext cx="821537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Срочно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ищу работу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туристической фирме. Выпускница Киевского Университета туризма и курортного дела. Имею опыт работы - 2 года. Общительна, пунктуальна, работоспособна. Знаю английский, немецкий языки. Ищу вакансию менеджера.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Татьяна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г. Киев тел.: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896163443526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8286808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Пропал кот!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25 июня, утром у дома № 67 по ул. Гагарина пропал крупный кот.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Двухмастный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окрас (черно-белый). Ошейник синего цвета. Семья очень скучает. За кота обещаем  вознаграждение. Телефон: 094777888899994  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Анастасия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2571744"/>
            <a:ext cx="8215370" cy="34163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Объявление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</a:rPr>
              <a:t>9 марта в 14 - 00 на площади возле школы состоится собрание членов кооператива по газификации улицы. Убедительно прошу быть на собрании всех без исключения. На собрании будет текущий отчёт председателя кооператива, будут рассмотрены задачи кооператива, в том числе будет уделено время для опровержения провокационных споров.</a:t>
            </a:r>
          </a:p>
          <a:p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</a:rPr>
              <a:t>Явка всех членов кооператива обязательна!</a:t>
            </a:r>
          </a:p>
          <a:p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</a:rPr>
              <a:t>5 марта 2012 год                                                           </a:t>
            </a:r>
            <a:r>
              <a:rPr lang="ru-RU" b="0" i="1" dirty="0" smtClean="0">
                <a:solidFill>
                  <a:schemeClr val="accent6">
                    <a:lumMod val="50000"/>
                  </a:schemeClr>
                </a:solidFill>
              </a:rPr>
              <a:t>Председатель кооператива</a:t>
            </a:r>
          </a:p>
          <a:p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Примеры весёлых объявлений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Рисунок 2" descr="7eb7844712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10444"/>
            <a:ext cx="7143800" cy="5101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dc75e575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0496" cy="3040377"/>
          </a:xfrm>
          <a:prstGeom prst="rect">
            <a:avLst/>
          </a:prstGeom>
        </p:spPr>
      </p:pic>
      <p:pic>
        <p:nvPicPr>
          <p:cNvPr id="3" name="Рисунок 2" descr="2741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429000"/>
            <a:ext cx="4457703" cy="3222435"/>
          </a:xfrm>
          <a:prstGeom prst="rect">
            <a:avLst/>
          </a:prstGeom>
        </p:spPr>
      </p:pic>
      <p:pic>
        <p:nvPicPr>
          <p:cNvPr id="4" name="Рисунок 3" descr="1213477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0"/>
            <a:ext cx="4429156" cy="3074982"/>
          </a:xfrm>
          <a:prstGeom prst="rect">
            <a:avLst/>
          </a:prstGeom>
        </p:spPr>
      </p:pic>
      <p:pic>
        <p:nvPicPr>
          <p:cNvPr id="5" name="Рисунок 4" descr="7940630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429000"/>
            <a:ext cx="4154824" cy="3214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237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 написать объявление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написать объявление</dc:title>
  <dc:creator>y</dc:creator>
  <cp:lastModifiedBy>y</cp:lastModifiedBy>
  <cp:revision>37</cp:revision>
  <dcterms:created xsi:type="dcterms:W3CDTF">2014-09-28T10:31:13Z</dcterms:created>
  <dcterms:modified xsi:type="dcterms:W3CDTF">2014-12-24T22:00:21Z</dcterms:modified>
</cp:coreProperties>
</file>